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257" r:id="rId2"/>
    <p:sldId id="260" r:id="rId3"/>
    <p:sldId id="313" r:id="rId4"/>
    <p:sldId id="261" r:id="rId5"/>
    <p:sldId id="304" r:id="rId6"/>
    <p:sldId id="315" r:id="rId7"/>
    <p:sldId id="306" r:id="rId8"/>
    <p:sldId id="311" r:id="rId9"/>
    <p:sldId id="289" r:id="rId10"/>
    <p:sldId id="309" r:id="rId11"/>
    <p:sldId id="290" r:id="rId12"/>
    <p:sldId id="308" r:id="rId13"/>
    <p:sldId id="291" r:id="rId14"/>
    <p:sldId id="301" r:id="rId15"/>
    <p:sldId id="307" r:id="rId16"/>
    <p:sldId id="263" r:id="rId17"/>
    <p:sldId id="262" r:id="rId18"/>
    <p:sldId id="264" r:id="rId19"/>
    <p:sldId id="265" r:id="rId20"/>
    <p:sldId id="266" r:id="rId21"/>
    <p:sldId id="272" r:id="rId22"/>
    <p:sldId id="271" r:id="rId23"/>
    <p:sldId id="270" r:id="rId24"/>
    <p:sldId id="269" r:id="rId25"/>
    <p:sldId id="268" r:id="rId26"/>
    <p:sldId id="267" r:id="rId27"/>
    <p:sldId id="276" r:id="rId28"/>
    <p:sldId id="277" r:id="rId29"/>
    <p:sldId id="275" r:id="rId30"/>
    <p:sldId id="274" r:id="rId31"/>
    <p:sldId id="278" r:id="rId32"/>
    <p:sldId id="279" r:id="rId33"/>
    <p:sldId id="281" r:id="rId34"/>
    <p:sldId id="282" r:id="rId35"/>
    <p:sldId id="283" r:id="rId36"/>
    <p:sldId id="280" r:id="rId37"/>
    <p:sldId id="284" r:id="rId38"/>
    <p:sldId id="286" r:id="rId39"/>
    <p:sldId id="287" r:id="rId40"/>
    <p:sldId id="288" r:id="rId41"/>
    <p:sldId id="285" r:id="rId42"/>
    <p:sldId id="31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EF7C00"/>
    <a:srgbClr val="B30838"/>
    <a:srgbClr val="D9531E"/>
    <a:srgbClr val="D9D3A4"/>
    <a:srgbClr val="C0AE00"/>
    <a:srgbClr val="BBB0A3"/>
    <a:srgbClr val="82CEC1"/>
    <a:srgbClr val="310000"/>
    <a:srgbClr val="496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1" autoAdjust="0"/>
    <p:restoredTop sz="96163" autoAdjust="0"/>
  </p:normalViewPr>
  <p:slideViewPr>
    <p:cSldViewPr snapToGrid="0">
      <p:cViewPr varScale="1">
        <p:scale>
          <a:sx n="112" d="100"/>
          <a:sy n="112" d="100"/>
        </p:scale>
        <p:origin x="852" y="10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1B7BB-4DF9-4D00-9A2D-AA1E54F18E25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2A4D-F3BE-43EA-831D-530A72AF0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46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52A4D-F3BE-43EA-831D-530A72AF03F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802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9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5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4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1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7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0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0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EEC14-8D6A-4E18-85F0-AF85E259AB84}" type="datetimeFigureOut">
              <a:rPr lang="en-GB" smtClean="0"/>
              <a:t>27/10/2015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C2B6-D3BF-4610-83E6-DBD530EDD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02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8" y="1567795"/>
            <a:ext cx="7556500" cy="3594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0391" y="5690763"/>
            <a:ext cx="6982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This is tomorrow </a:t>
            </a:r>
            <a:r>
              <a:rPr lang="en-GB" sz="3200" b="1" dirty="0" smtClean="0"/>
              <a:t>calling…</a:t>
            </a:r>
            <a:r>
              <a:rPr lang="en-GB" sz="3200" dirty="0" smtClean="0"/>
              <a:t>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135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5" name="Rectangle 4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718"/>
          <a:stretch/>
        </p:blipFill>
        <p:spPr>
          <a:xfrm>
            <a:off x="2403137" y="1668259"/>
            <a:ext cx="4337725" cy="1432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9370"/>
          <a:stretch/>
        </p:blipFill>
        <p:spPr>
          <a:xfrm>
            <a:off x="2403137" y="3734411"/>
            <a:ext cx="4337725" cy="147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5" r="3043"/>
          <a:stretch/>
        </p:blipFill>
        <p:spPr>
          <a:xfrm>
            <a:off x="2405976" y="1692206"/>
            <a:ext cx="4337723" cy="1417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903"/>
          <a:stretch/>
        </p:blipFill>
        <p:spPr>
          <a:xfrm>
            <a:off x="2405976" y="3743019"/>
            <a:ext cx="4337723" cy="14320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12" name="Rectangle 11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90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38" r="3947"/>
          <a:stretch/>
        </p:blipFill>
        <p:spPr>
          <a:xfrm>
            <a:off x="2408507" y="1692206"/>
            <a:ext cx="4346036" cy="1426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0" r="4142"/>
          <a:stretch/>
        </p:blipFill>
        <p:spPr>
          <a:xfrm>
            <a:off x="2398982" y="3723969"/>
            <a:ext cx="4346036" cy="14264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5" name="Rectangle 4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6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395"/>
          <a:stretch/>
        </p:blipFill>
        <p:spPr>
          <a:xfrm>
            <a:off x="2403137" y="3703012"/>
            <a:ext cx="4337725" cy="1420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473" r="3637"/>
          <a:stretch/>
        </p:blipFill>
        <p:spPr>
          <a:xfrm>
            <a:off x="2407314" y="1659401"/>
            <a:ext cx="4333548" cy="1447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13" name="Rectangle 12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8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397"/>
          <a:stretch/>
        </p:blipFill>
        <p:spPr>
          <a:xfrm>
            <a:off x="2403847" y="1667578"/>
            <a:ext cx="4327693" cy="1445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9313"/>
          <a:stretch/>
        </p:blipFill>
        <p:spPr>
          <a:xfrm>
            <a:off x="2403847" y="3662460"/>
            <a:ext cx="4308238" cy="14542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6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98" r="5582"/>
          <a:stretch/>
        </p:blipFill>
        <p:spPr>
          <a:xfrm>
            <a:off x="2403541" y="1725887"/>
            <a:ext cx="4336917" cy="1445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86" r="2438"/>
          <a:stretch/>
        </p:blipFill>
        <p:spPr>
          <a:xfrm>
            <a:off x="2406785" y="3678968"/>
            <a:ext cx="4336916" cy="140738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5" name="Rectangle 4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3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500" t="8265" r="24474" b="5551"/>
          <a:stretch/>
        </p:blipFill>
        <p:spPr>
          <a:xfrm rot="20723770">
            <a:off x="1158542" y="468593"/>
            <a:ext cx="3622028" cy="5199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7590" y="313915"/>
            <a:ext cx="34971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We recently ran a competition for local schoolchildren to design their House of the Future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We had some great entries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Can you spot yours?...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8" name="Rectangle 7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99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20" t="18792" r="19870" b="27426"/>
          <a:stretch/>
        </p:blipFill>
        <p:spPr>
          <a:xfrm>
            <a:off x="198239" y="562035"/>
            <a:ext cx="8728472" cy="4895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475" y="4872991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Kieran, Age 9</a:t>
            </a:r>
            <a:endParaRPr lang="en-GB" sz="32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8" name="Rectangle 7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2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48" t="10567" r="1974" b="22656"/>
          <a:stretch/>
        </p:blipFill>
        <p:spPr>
          <a:xfrm>
            <a:off x="207000" y="553452"/>
            <a:ext cx="8730000" cy="4957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366" y="4957772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Finley, Age 8</a:t>
            </a:r>
            <a:endParaRPr lang="en-GB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8" name="Rectangle 7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1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A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50" t="10547" r="625" b="22266"/>
          <a:stretch/>
        </p:blipFill>
        <p:spPr>
          <a:xfrm>
            <a:off x="207000" y="561975"/>
            <a:ext cx="8730000" cy="490705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07000" y="4884259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Jennifer, </a:t>
            </a:r>
            <a:r>
              <a:rPr lang="en-GB" sz="3200" b="1" dirty="0"/>
              <a:t>A</a:t>
            </a:r>
            <a:r>
              <a:rPr lang="en-GB" sz="3200" b="1" dirty="0" smtClean="0"/>
              <a:t>ge 12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1159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321421" cy="1095375"/>
            <a:chOff x="1719754" y="5481145"/>
            <a:chExt cx="9142302" cy="1095375"/>
          </a:xfrm>
        </p:grpSpPr>
        <p:sp>
          <p:nvSpPr>
            <p:cNvPr id="7" name="Rectangle 6"/>
            <p:cNvSpPr/>
            <p:nvPr/>
          </p:nvSpPr>
          <p:spPr>
            <a:xfrm>
              <a:off x="5254811" y="5481145"/>
              <a:ext cx="5607245" cy="1088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GB" sz="4000" dirty="0">
                  <a:solidFill>
                    <a:schemeClr val="tx1"/>
                  </a:solidFill>
                </a:rPr>
                <a:t>i</a:t>
              </a:r>
              <a:r>
                <a:rPr lang="en-GB" sz="4000" dirty="0" smtClean="0">
                  <a:solidFill>
                    <a:schemeClr val="tx1"/>
                  </a:solidFill>
                </a:rPr>
                <a:t>s proud to sponsor</a:t>
              </a:r>
              <a:endParaRPr lang="en-GB" sz="400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754" y="5481145"/>
              <a:ext cx="3535057" cy="109537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691" y="1637261"/>
            <a:ext cx="5882383" cy="3212686"/>
          </a:xfrm>
          <a:prstGeom prst="rect">
            <a:avLst/>
          </a:prstGeom>
          <a:solidFill>
            <a:srgbClr val="EF7C00"/>
          </a:solidFill>
        </p:spPr>
      </p:pic>
      <p:sp>
        <p:nvSpPr>
          <p:cNvPr id="2" name="Rectangle 1"/>
          <p:cNvSpPr/>
          <p:nvPr/>
        </p:nvSpPr>
        <p:spPr>
          <a:xfrm>
            <a:off x="6223815" y="5204313"/>
            <a:ext cx="2412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Rugby </a:t>
            </a:r>
            <a:r>
              <a:rPr lang="en-GB" b="1" dirty="0" smtClean="0">
                <a:solidFill>
                  <a:schemeClr val="bg1"/>
                </a:solidFill>
              </a:rPr>
              <a:t>World Cup 2015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7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5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75467"/>
            <a:ext cx="8730000" cy="49261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916853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Roland, </a:t>
            </a:r>
            <a:r>
              <a:rPr lang="en-GB" sz="3200" b="1" dirty="0"/>
              <a:t>A</a:t>
            </a:r>
            <a:r>
              <a:rPr lang="en-GB" sz="3200" b="1" dirty="0" smtClean="0"/>
              <a:t>ge </a:t>
            </a:r>
            <a:r>
              <a:rPr lang="en-GB" sz="32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954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80416"/>
            <a:ext cx="8730000" cy="4957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227" y="4921081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Anthony, </a:t>
            </a:r>
            <a:r>
              <a:rPr lang="en-GB" sz="3200" b="1" dirty="0"/>
              <a:t>A</a:t>
            </a:r>
            <a:r>
              <a:rPr lang="en-GB" sz="3200" b="1" dirty="0" smtClean="0"/>
              <a:t>ge 11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22766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57" y="573872"/>
            <a:ext cx="8621285" cy="48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357" y="4885097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Samuel, </a:t>
            </a:r>
            <a:r>
              <a:rPr lang="en-GB" sz="3200" b="1" dirty="0"/>
              <a:t>A</a:t>
            </a:r>
            <a:r>
              <a:rPr lang="en-GB" sz="3200" b="1" dirty="0" smtClean="0"/>
              <a:t>ge </a:t>
            </a:r>
            <a:r>
              <a:rPr lang="en-GB" sz="32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064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42" y="561825"/>
            <a:ext cx="8593916" cy="48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042" y="4873050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Annabelle, </a:t>
            </a:r>
            <a:r>
              <a:rPr lang="en-GB" sz="3200" b="1" dirty="0"/>
              <a:t>A</a:t>
            </a:r>
            <a:r>
              <a:rPr lang="en-GB" sz="3200" b="1" dirty="0" smtClean="0"/>
              <a:t>ge 9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8040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A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59496"/>
            <a:ext cx="8730000" cy="4973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898" y="4981676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Jayisha</a:t>
            </a:r>
            <a:r>
              <a:rPr lang="en-GB" sz="3200" b="1" dirty="0" smtClean="0"/>
              <a:t>, </a:t>
            </a:r>
            <a:r>
              <a:rPr lang="en-GB" sz="3200" b="1" dirty="0"/>
              <a:t>A</a:t>
            </a:r>
            <a:r>
              <a:rPr lang="en-GB" sz="3200" b="1" dirty="0" smtClean="0"/>
              <a:t>ge 8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1344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6" y="564467"/>
            <a:ext cx="8861467" cy="5016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266" y="4996064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Maisha</a:t>
            </a:r>
            <a:r>
              <a:rPr lang="en-GB" sz="3200" b="1" dirty="0" smtClean="0"/>
              <a:t>, </a:t>
            </a:r>
            <a:r>
              <a:rPr lang="en-GB" sz="3200" b="1" dirty="0"/>
              <a:t>A</a:t>
            </a:r>
            <a:r>
              <a:rPr lang="en-GB" sz="3200" b="1" dirty="0" smtClean="0"/>
              <a:t>ge 8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173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5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66089"/>
            <a:ext cx="8730000" cy="49419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923265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Reece, </a:t>
            </a:r>
            <a:r>
              <a:rPr lang="en-GB" sz="3200" b="1" dirty="0"/>
              <a:t>A</a:t>
            </a:r>
            <a:r>
              <a:rPr lang="en-GB" sz="3200" b="1" dirty="0" smtClean="0"/>
              <a:t>ge 7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60259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0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6" y="550337"/>
            <a:ext cx="8730000" cy="49261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236" y="4891723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Amber, </a:t>
            </a:r>
            <a:r>
              <a:rPr lang="en-GB" sz="3200" b="1" dirty="0"/>
              <a:t>A</a:t>
            </a:r>
            <a:r>
              <a:rPr lang="en-GB" sz="3200" b="1" dirty="0" smtClean="0"/>
              <a:t>ge 11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26171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65214"/>
            <a:ext cx="8730000" cy="4957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93817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Holly, </a:t>
            </a:r>
            <a:r>
              <a:rPr lang="en-GB" sz="3200" b="1" dirty="0"/>
              <a:t>A</a:t>
            </a:r>
            <a:r>
              <a:rPr lang="en-GB" sz="3200" b="1" dirty="0" smtClean="0"/>
              <a:t>ge 9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1747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A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59483"/>
            <a:ext cx="8730000" cy="4922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896779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Eashan</a:t>
            </a:r>
            <a:r>
              <a:rPr lang="en-GB" sz="3200" b="1" dirty="0" smtClean="0"/>
              <a:t>, Age </a:t>
            </a:r>
            <a:r>
              <a:rPr lang="en-GB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44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5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3347" y="513347"/>
            <a:ext cx="814939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</a:rPr>
              <a:t>The Radio Station </a:t>
            </a:r>
            <a:r>
              <a:rPr lang="en-GB" sz="4400" dirty="0" smtClean="0">
                <a:solidFill>
                  <a:schemeClr val="bg1"/>
                </a:solidFill>
              </a:rPr>
              <a:t>has played a vital role in the history of </a:t>
            </a:r>
            <a:r>
              <a:rPr lang="en-GB" sz="4400" b="1" dirty="0" smtClean="0">
                <a:solidFill>
                  <a:schemeClr val="bg1"/>
                </a:solidFill>
              </a:rPr>
              <a:t>Rugby</a:t>
            </a:r>
            <a:r>
              <a:rPr lang="en-GB" sz="4400" dirty="0" smtClean="0">
                <a:solidFill>
                  <a:schemeClr val="bg1"/>
                </a:solidFill>
              </a:rPr>
              <a:t>, </a:t>
            </a:r>
            <a:r>
              <a:rPr lang="en-GB" sz="4400" b="1" dirty="0" smtClean="0">
                <a:solidFill>
                  <a:schemeClr val="bg1"/>
                </a:solidFill>
              </a:rPr>
              <a:t>BT</a:t>
            </a:r>
            <a:r>
              <a:rPr lang="en-GB" sz="4400" dirty="0" smtClean="0">
                <a:solidFill>
                  <a:schemeClr val="bg1"/>
                </a:solidFill>
              </a:rPr>
              <a:t> and the </a:t>
            </a:r>
            <a:r>
              <a:rPr lang="en-GB" sz="4400" b="1" dirty="0" smtClean="0">
                <a:solidFill>
                  <a:schemeClr val="bg1"/>
                </a:solidFill>
              </a:rPr>
              <a:t>UK</a:t>
            </a:r>
            <a:r>
              <a:rPr lang="en-GB" sz="4400" dirty="0" smtClean="0">
                <a:solidFill>
                  <a:schemeClr val="bg1"/>
                </a:solidFill>
              </a:rPr>
              <a:t> since the 1920s</a:t>
            </a:r>
          </a:p>
          <a:p>
            <a:pPr algn="ctr"/>
            <a:endParaRPr lang="en-GB" sz="4400" dirty="0">
              <a:solidFill>
                <a:schemeClr val="bg1"/>
              </a:solidFill>
            </a:endParaRP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It was responsible for creating and maintaining </a:t>
            </a:r>
            <a:r>
              <a:rPr lang="en-GB" sz="4400" b="1" dirty="0" smtClean="0">
                <a:solidFill>
                  <a:schemeClr val="bg1"/>
                </a:solidFill>
              </a:rPr>
              <a:t>vital communication </a:t>
            </a:r>
            <a:r>
              <a:rPr lang="en-GB" sz="4400" dirty="0" smtClean="0">
                <a:solidFill>
                  <a:schemeClr val="bg1"/>
                </a:solidFill>
              </a:rPr>
              <a:t>links all across the British Empire</a:t>
            </a:r>
          </a:p>
          <a:p>
            <a:endParaRPr lang="en-GB" sz="3200" dirty="0" smtClean="0">
              <a:solidFill>
                <a:schemeClr val="bg1"/>
              </a:solidFill>
            </a:endParaRPr>
          </a:p>
          <a:p>
            <a:endParaRPr lang="en-GB" sz="3200" dirty="0" smtClean="0">
              <a:solidFill>
                <a:schemeClr val="bg1"/>
              </a:solidFill>
            </a:endParaRPr>
          </a:p>
          <a:p>
            <a:endParaRPr lang="en-GB" sz="3200" dirty="0">
              <a:solidFill>
                <a:schemeClr val="bg1"/>
              </a:solidFill>
            </a:endParaRPr>
          </a:p>
          <a:p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2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64791"/>
            <a:ext cx="8730000" cy="4969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346" y="492776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Amy, Age </a:t>
            </a:r>
            <a:r>
              <a:rPr lang="en-GB" sz="32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334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5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70351"/>
            <a:ext cx="8730000" cy="4939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925253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Sophia, Age 7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7467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49114"/>
            <a:ext cx="8730000" cy="4944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110" y="490871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Theo, Age </a:t>
            </a:r>
            <a:r>
              <a:rPr lang="en-GB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271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51302"/>
            <a:ext cx="8730000" cy="4939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346" y="492776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Sophia, Age 7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4173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00" y="574856"/>
            <a:ext cx="8650800" cy="4885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600" y="4875662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Jack, Age </a:t>
            </a:r>
            <a:r>
              <a:rPr lang="en-GB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507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63668"/>
            <a:ext cx="8730000" cy="4953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981904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Christabel, Age </a:t>
            </a:r>
            <a:r>
              <a:rPr lang="en-GB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37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A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5" y="573337"/>
            <a:ext cx="8789230" cy="48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246" y="488966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Jack, Age </a:t>
            </a:r>
            <a:r>
              <a:rPr lang="en-GB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206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0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49971"/>
            <a:ext cx="8730000" cy="4973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938723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Papison</a:t>
            </a:r>
            <a:r>
              <a:rPr lang="en-GB" sz="3200" b="1" dirty="0" smtClean="0"/>
              <a:t>, Age </a:t>
            </a:r>
            <a:r>
              <a:rPr lang="en-GB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17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5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59442"/>
            <a:ext cx="8730000" cy="4910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00" y="4885039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Lexi, Age 9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5393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52" y="559393"/>
            <a:ext cx="8539696" cy="48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2152" y="487061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Mini, Age </a:t>
            </a:r>
            <a:r>
              <a:rPr lang="en-GB" sz="32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42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0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011" y="497305"/>
            <a:ext cx="83900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The Radio Station has also been home to an </a:t>
            </a:r>
            <a:r>
              <a:rPr lang="en-GB" sz="4400" b="1" dirty="0" smtClean="0">
                <a:solidFill>
                  <a:schemeClr val="bg1"/>
                </a:solidFill>
              </a:rPr>
              <a:t>Atomic Clock </a:t>
            </a:r>
            <a:r>
              <a:rPr lang="en-GB" sz="4400" dirty="0" smtClean="0">
                <a:solidFill>
                  <a:schemeClr val="bg1"/>
                </a:solidFill>
              </a:rPr>
              <a:t>that ensured Greenwich Mean Time stayed accurate</a:t>
            </a:r>
          </a:p>
          <a:p>
            <a:pPr algn="ctr"/>
            <a:endParaRPr lang="en-GB" sz="4400" dirty="0">
              <a:solidFill>
                <a:schemeClr val="bg1"/>
              </a:solidFill>
            </a:endParaRP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Realising the site’s rich </a:t>
            </a:r>
            <a:r>
              <a:rPr lang="en-GB" sz="4400" b="1" dirty="0" smtClean="0">
                <a:solidFill>
                  <a:schemeClr val="bg1"/>
                </a:solidFill>
              </a:rPr>
              <a:t>heritage</a:t>
            </a:r>
            <a:r>
              <a:rPr lang="en-GB" sz="4400" dirty="0" smtClean="0">
                <a:solidFill>
                  <a:schemeClr val="bg1"/>
                </a:solidFill>
              </a:rPr>
              <a:t> provides inspiration for its </a:t>
            </a:r>
            <a:r>
              <a:rPr lang="en-GB" sz="4400" b="1" dirty="0" smtClean="0">
                <a:solidFill>
                  <a:schemeClr val="bg1"/>
                </a:solidFill>
              </a:rPr>
              <a:t>future</a:t>
            </a:r>
            <a:endParaRPr lang="en-GB" sz="4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4" name="Rectangle 3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41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65213"/>
            <a:ext cx="8730000" cy="4957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346" y="494681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/>
              <a:t>Ansruta</a:t>
            </a:r>
            <a:r>
              <a:rPr lang="en-GB" sz="3200" b="1" dirty="0" smtClean="0"/>
              <a:t>, Age 9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7647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A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7" name="Rectangle 6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0" y="558853"/>
            <a:ext cx="8730000" cy="49419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346" y="4927768"/>
            <a:ext cx="468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Isabella, Age 9</a:t>
            </a:r>
          </a:p>
        </p:txBody>
      </p:sp>
    </p:spTree>
    <p:extLst>
      <p:ext uri="{BB962C8B-B14F-4D97-AF65-F5344CB8AC3E}">
        <p14:creationId xmlns:p14="http://schemas.microsoft.com/office/powerpoint/2010/main" val="2699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5" name="Rectangle 4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72225" y="635258"/>
            <a:ext cx="83900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prstClr val="white"/>
                </a:solidFill>
              </a:rPr>
              <a:t>Please be aware that we are taking photographs for press and publicity purposes at today’s event</a:t>
            </a:r>
            <a:r>
              <a:rPr lang="en-GB" sz="4400" smtClean="0">
                <a:solidFill>
                  <a:prstClr val="white"/>
                </a:solidFill>
              </a:rPr>
              <a:t>.  </a:t>
            </a:r>
          </a:p>
          <a:p>
            <a:pPr algn="ctr"/>
            <a:r>
              <a:rPr lang="en-GB" sz="4400" smtClean="0">
                <a:solidFill>
                  <a:prstClr val="white"/>
                </a:solidFill>
              </a:rPr>
              <a:t>If </a:t>
            </a:r>
            <a:r>
              <a:rPr lang="en-GB" sz="4400" dirty="0" smtClean="0">
                <a:solidFill>
                  <a:prstClr val="white"/>
                </a:solidFill>
              </a:rPr>
              <a:t>you do not wish your photograph to be used for </a:t>
            </a:r>
            <a:r>
              <a:rPr lang="en-GB" sz="4400" smtClean="0">
                <a:solidFill>
                  <a:prstClr val="white"/>
                </a:solidFill>
              </a:rPr>
              <a:t>these purposes, </a:t>
            </a:r>
          </a:p>
          <a:p>
            <a:pPr algn="ctr"/>
            <a:r>
              <a:rPr lang="en-GB" sz="4400" dirty="0" smtClean="0">
                <a:solidFill>
                  <a:prstClr val="white"/>
                </a:solidFill>
              </a:rPr>
              <a:t>please inform a member of </a:t>
            </a:r>
            <a:r>
              <a:rPr lang="en-GB" sz="4400" dirty="0" err="1" smtClean="0">
                <a:solidFill>
                  <a:prstClr val="white"/>
                </a:solidFill>
              </a:rPr>
              <a:t>RadioStation</a:t>
            </a:r>
            <a:r>
              <a:rPr lang="en-GB" sz="4400" dirty="0" smtClean="0">
                <a:solidFill>
                  <a:prstClr val="white"/>
                </a:solidFill>
              </a:rPr>
              <a:t> Rugby staff.</a:t>
            </a:r>
          </a:p>
          <a:p>
            <a:pPr algn="ctr"/>
            <a:endParaRPr lang="en-GB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5" name="Rectangle 4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72225" y="1263908"/>
            <a:ext cx="83900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Now Radio Station Rugby is entering a new chapter, and will grow </a:t>
            </a:r>
            <a:r>
              <a:rPr lang="en-GB" sz="4400">
                <a:solidFill>
                  <a:schemeClr val="bg1"/>
                </a:solidFill>
              </a:rPr>
              <a:t>into </a:t>
            </a:r>
            <a:r>
              <a:rPr lang="en-GB" sz="4400" smtClean="0">
                <a:solidFill>
                  <a:schemeClr val="bg1"/>
                </a:solidFill>
              </a:rPr>
              <a:t>a </a:t>
            </a:r>
            <a:r>
              <a:rPr lang="en-GB" sz="4400" dirty="0">
                <a:solidFill>
                  <a:schemeClr val="bg1"/>
                </a:solidFill>
              </a:rPr>
              <a:t>dynamic community over the years to come</a:t>
            </a:r>
            <a:r>
              <a:rPr lang="en-GB" sz="4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7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5" name="Rectangle 4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72225" y="635258"/>
            <a:ext cx="83900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prstClr val="white"/>
                </a:solidFill>
              </a:rPr>
              <a:t>Not just offering somewhere to live, but providing commercial spaces and jobs, helping companies </a:t>
            </a:r>
            <a:r>
              <a:rPr lang="en-GB" sz="4400" dirty="0" smtClean="0">
                <a:solidFill>
                  <a:prstClr val="white"/>
                </a:solidFill>
              </a:rPr>
              <a:t>and local communities to grow.</a:t>
            </a:r>
          </a:p>
          <a:p>
            <a:pPr algn="ctr"/>
            <a:endParaRPr lang="en-GB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A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5" name="Rectangle 4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72225" y="635258"/>
            <a:ext cx="83900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The site will include schools, </a:t>
            </a:r>
            <a:r>
              <a:rPr lang="en-GB" sz="4400" dirty="0" smtClean="0">
                <a:solidFill>
                  <a:schemeClr val="bg1"/>
                </a:solidFill>
              </a:rPr>
              <a:t>a GP surgery, </a:t>
            </a:r>
            <a:r>
              <a:rPr lang="en-GB" sz="4400" dirty="0">
                <a:solidFill>
                  <a:schemeClr val="bg1"/>
                </a:solidFill>
              </a:rPr>
              <a:t>shops and green spaces, along </a:t>
            </a:r>
            <a:r>
              <a:rPr lang="en-GB" sz="4400" dirty="0" smtClean="0">
                <a:solidFill>
                  <a:schemeClr val="bg1"/>
                </a:solidFill>
              </a:rPr>
              <a:t>with supporting infrastructure developments. </a:t>
            </a:r>
          </a:p>
          <a:p>
            <a:pPr algn="ctr"/>
            <a:endParaRPr lang="en-GB" sz="4400" dirty="0">
              <a:solidFill>
                <a:schemeClr val="bg1"/>
              </a:solidFill>
            </a:endParaRP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A flourishing new community.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7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911"/>
            <a:ext cx="9123646" cy="4749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4" y="198303"/>
            <a:ext cx="2396265" cy="1139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512" y="1338039"/>
            <a:ext cx="603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This is tomorrow calling…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1896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954"/>
          <a:stretch/>
        </p:blipFill>
        <p:spPr>
          <a:xfrm>
            <a:off x="2408710" y="3734412"/>
            <a:ext cx="4334990" cy="14254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9526" y="6162675"/>
            <a:ext cx="9153525" cy="695325"/>
            <a:chOff x="-9526" y="6162675"/>
            <a:chExt cx="9153525" cy="695325"/>
          </a:xfrm>
        </p:grpSpPr>
        <p:sp>
          <p:nvSpPr>
            <p:cNvPr id="11" name="Rectangle 10"/>
            <p:cNvSpPr/>
            <p:nvPr/>
          </p:nvSpPr>
          <p:spPr>
            <a:xfrm>
              <a:off x="-9526" y="6162675"/>
              <a:ext cx="9153525" cy="695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375" y="6244846"/>
              <a:ext cx="1866900" cy="57505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6259" r="2600" b="6087"/>
          <a:stretch/>
        </p:blipFill>
        <p:spPr>
          <a:xfrm>
            <a:off x="2399741" y="1688677"/>
            <a:ext cx="4334990" cy="14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</TotalTime>
  <Words>319</Words>
  <Application>Microsoft Office PowerPoint</Application>
  <PresentationFormat>On-screen Show (4:3)</PresentationFormat>
  <Paragraphs>51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Hill</dc:creator>
  <cp:lastModifiedBy>Johanne Thomas</cp:lastModifiedBy>
  <cp:revision>50</cp:revision>
  <dcterms:created xsi:type="dcterms:W3CDTF">2015-10-26T14:27:09Z</dcterms:created>
  <dcterms:modified xsi:type="dcterms:W3CDTF">2015-10-27T21:49:44Z</dcterms:modified>
</cp:coreProperties>
</file>